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58" r:id="rId3"/>
    <p:sldId id="260" r:id="rId4"/>
    <p:sldId id="261" r:id="rId5"/>
    <p:sldId id="265" r:id="rId6"/>
    <p:sldId id="266" r:id="rId7"/>
    <p:sldId id="264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A45A2-3CEE-4D2A-A7C3-222A91E65EDC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CF080-D2CB-4F2D-B0C0-230C9132EC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CF080-D2CB-4F2D-B0C0-230C9132ECC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CF080-D2CB-4F2D-B0C0-230C9132ECC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CF080-D2CB-4F2D-B0C0-230C9132ECC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4459" y="0"/>
            <a:ext cx="60750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e-BY" dirty="0" smtClean="0"/>
              <a:t>Хоцімскі краязнаўчы музей</a:t>
            </a:r>
            <a:endParaRPr lang="ru-RU" dirty="0"/>
          </a:p>
        </p:txBody>
      </p:sp>
      <p:pic>
        <p:nvPicPr>
          <p:cNvPr id="4" name="Содержимое 3" descr="Хоцімскі краязнаўчы музе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57298"/>
            <a:ext cx="9144000" cy="55007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йстар саломапляцення Тамара Журу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1736" y="357166"/>
            <a:ext cx="418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dirty="0" smtClean="0"/>
              <a:t>Майстар саломапляцення Тамара Журун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ларуская вышыўка і ткацт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167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" name="Рисунок 2" descr="Нацыянальны строй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аражылы Хоцімшчын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</Words>
  <PresentationFormat>Экран (4:3)</PresentationFormat>
  <Paragraphs>5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Хоцімскі краязнаўчы музей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8</cp:revision>
  <dcterms:created xsi:type="dcterms:W3CDTF">2012-02-10T18:28:56Z</dcterms:created>
  <dcterms:modified xsi:type="dcterms:W3CDTF">2012-02-13T19:28:24Z</dcterms:modified>
</cp:coreProperties>
</file>